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2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tory1">
            <a:extLst>
              <a:ext uri="{FF2B5EF4-FFF2-40B4-BE49-F238E27FC236}">
                <a16:creationId xmlns:a16="http://schemas.microsoft.com/office/drawing/2014/main" id="{B496AC80-2151-4657-B26E-58525CD70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tory6">
            <a:extLst>
              <a:ext uri="{FF2B5EF4-FFF2-40B4-BE49-F238E27FC236}">
                <a16:creationId xmlns:a16="http://schemas.microsoft.com/office/drawing/2014/main" id="{CCFF645E-5C1A-4DC3-B32B-2C1CBA283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CB243D-E969-515E-C755-32A76D36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357" y="818802"/>
            <a:ext cx="7021286" cy="55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Story2">
            <a:extLst>
              <a:ext uri="{FF2B5EF4-FFF2-40B4-BE49-F238E27FC236}">
                <a16:creationId xmlns:a16="http://schemas.microsoft.com/office/drawing/2014/main" id="{552C750E-1DFE-4AE0-BFDE-F522394B6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F69A38-63E8-A7D9-681F-F42E82FA3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585" y="826955"/>
            <a:ext cx="7064829" cy="562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Story4">
            <a:extLst>
              <a:ext uri="{FF2B5EF4-FFF2-40B4-BE49-F238E27FC236}">
                <a16:creationId xmlns:a16="http://schemas.microsoft.com/office/drawing/2014/main" id="{88AD3CF6-3389-4C53-8C2C-7F4A8E9B6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8A73FE-5AEC-7A2D-2CBE-C0418F6F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033" y="793857"/>
            <a:ext cx="7108371" cy="568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EBA6C5-7855-9A27-F499-06BF1B6BB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1460"/>
            <a:ext cx="7772400" cy="625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Story7">
            <a:extLst>
              <a:ext uri="{FF2B5EF4-FFF2-40B4-BE49-F238E27FC236}">
                <a16:creationId xmlns:a16="http://schemas.microsoft.com/office/drawing/2014/main" id="{8EDAD208-C5ED-4F25-B7A4-84F19E236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Natakorn ammy Kam</cp:lastModifiedBy>
  <cp:revision>1</cp:revision>
  <dcterms:created xsi:type="dcterms:W3CDTF">2024-03-12T08:10:59Z</dcterms:created>
  <dcterms:modified xsi:type="dcterms:W3CDTF">2024-03-12T08:15:39Z</dcterms:modified>
</cp:coreProperties>
</file>